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>
        <p:scale>
          <a:sx n="50" d="100"/>
          <a:sy n="50" d="100"/>
        </p:scale>
        <p:origin x="1906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38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42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2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24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31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00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4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65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49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0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89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A44-F4E8-4D56-B66D-A87F9BF1B281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FC6AF-0620-481D-B5C4-914A5F4C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66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0" b="73438" l="3418" r="96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5" t="25285" r="3625" b="268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 Business_Problem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91" b="73633" l="3223" r="965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5347" r="3500" b="26356"/>
          <a:stretch/>
        </p:blipFill>
        <p:spPr>
          <a:xfrm>
            <a:off x="1" y="0"/>
            <a:ext cx="12192000" cy="69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 Tools &amp; Skills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71" b="74678" l="325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0" t="25522" r="3842" b="25638"/>
          <a:stretch/>
        </p:blipFill>
        <p:spPr>
          <a:xfrm>
            <a:off x="0" y="15240"/>
            <a:ext cx="1219200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 Key_Insights edit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889" b="74756" l="3375" r="964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7" t="25296" r="3272" b="25212"/>
          <a:stretch/>
        </p:blipFill>
        <p:spPr>
          <a:xfrm>
            <a:off x="0" y="0"/>
            <a:ext cx="1231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 Pattern_Visualization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83" b="77604" l="5607" r="948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9269" r="5269" b="2244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7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 Business_recommendation edit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2" b="94062" l="2485" r="97394">
                        <a14:foregroundMark x1="88182" y1="68717" x2="88970" y2="70732"/>
                        <a14:foregroundMark x1="88970" y1="70732" x2="88970" y2="70732"/>
                        <a14:foregroundMark x1="88970" y1="70732" x2="88970" y2="70732"/>
                        <a14:foregroundMark x1="85394" y1="71050" x2="85394" y2="71050"/>
                        <a14:foregroundMark x1="86364" y1="70732" x2="86364" y2="70732"/>
                        <a14:foregroundMark x1="86364" y1="70732" x2="86364" y2="7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" t="5737" r="2699" b="60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4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 Outcome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12" b="73633" l="3125" r="973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9" t="25240" r="3588" b="265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0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 CTA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12" b="75098" l="2930" r="975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" t="25310" r="3374" b="26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6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Vibhanshu Dubey</dc:creator>
  <cp:lastModifiedBy>Vibhanshu Dubey</cp:lastModifiedBy>
  <cp:revision>1</cp:revision>
  <dcterms:created xsi:type="dcterms:W3CDTF">2025-11-05T07:56:38Z</dcterms:created>
  <dcterms:modified xsi:type="dcterms:W3CDTF">2025-11-05T07:57:14Z</dcterms:modified>
</cp:coreProperties>
</file>